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新生入學簡訊發送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38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45" y="564234"/>
            <a:ext cx="11183635" cy="57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6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8" y="471340"/>
            <a:ext cx="11049262" cy="62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8" y="697584"/>
            <a:ext cx="11109983" cy="57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8" y="546755"/>
            <a:ext cx="10851300" cy="61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5" y="519063"/>
            <a:ext cx="10473179" cy="58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377661"/>
            <a:ext cx="11202186" cy="63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7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4" y="675196"/>
            <a:ext cx="10652288" cy="59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552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18</TotalTime>
  <Words>4</Words>
  <Application>Microsoft Office PowerPoint</Application>
  <PresentationFormat>寬螢幕</PresentationFormat>
  <Paragraphs>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微軟正黑體</vt:lpstr>
      <vt:lpstr>Franklin Gothic Book</vt:lpstr>
      <vt:lpstr>Crop</vt:lpstr>
      <vt:lpstr>新生入學簡訊發送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新生入學簡訊發送</dc:title>
  <dc:creator>mannix Lin</dc:creator>
  <cp:lastModifiedBy>mannix Lin</cp:lastModifiedBy>
  <cp:revision>4</cp:revision>
  <dcterms:created xsi:type="dcterms:W3CDTF">2022-06-07T00:33:04Z</dcterms:created>
  <dcterms:modified xsi:type="dcterms:W3CDTF">2022-06-07T00:51:34Z</dcterms:modified>
</cp:coreProperties>
</file>